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4" r:id="rId10"/>
    <p:sldId id="27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Ligh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927" y="2152616"/>
            <a:ext cx="2743772" cy="295663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5" y="228782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intuit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no Mercado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0387A-4C1C-412B-95AC-F0736D43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85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MODELO LÓGICO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3603058"/>
            <a:ext cx="9715501" cy="5940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214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Montserrat Light Bold</vt:lpstr>
      <vt:lpstr>Arial</vt:lpstr>
      <vt:lpstr>Montserrat Classic</vt:lpstr>
      <vt:lpstr>Arial Black</vt:lpstr>
      <vt:lpstr>Calibri</vt:lpstr>
      <vt:lpstr>Montserrat Classic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GAMER</cp:lastModifiedBy>
  <cp:revision>25</cp:revision>
  <dcterms:created xsi:type="dcterms:W3CDTF">2006-08-16T00:00:00Z</dcterms:created>
  <dcterms:modified xsi:type="dcterms:W3CDTF">2020-10-27T00:34:08Z</dcterms:modified>
  <dc:identifier>DAEIEmMbDkA</dc:identifier>
</cp:coreProperties>
</file>